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Auto-Generated Blog Posts with SEO Optimization: The Future of Content Creation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964"/>
            <a:ext cx="11498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Ready to Scale Your Blog with AI-Driven SEO?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44372"/>
            <a:ext cx="13042821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551992"/>
            <a:ext cx="4342448" cy="1669852"/>
          </a:xfrm>
          <a:prstGeom prst="roundRect">
            <a:avLst>
              <a:gd name="adj" fmla="val 5705"/>
            </a:avLst>
          </a:prstGeom>
          <a:solidFill>
            <a:srgbClr val="243799"/>
          </a:solidFill>
          <a:ln/>
        </p:spPr>
      </p:sp>
      <p:sp>
        <p:nvSpPr>
          <p:cNvPr id="5" name="Text 3"/>
          <p:cNvSpPr/>
          <p:nvPr/>
        </p:nvSpPr>
        <p:spPr>
          <a:xfrm>
            <a:off x="1554956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Embrace AI Tools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269224"/>
            <a:ext cx="38888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 ideation, writing, and optimization workflows.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3857" y="3551992"/>
            <a:ext cx="4342567" cy="1669852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3551992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7387F1"/>
          </a:solidFill>
          <a:ln/>
        </p:spPr>
      </p:sp>
      <p:sp>
        <p:nvSpPr>
          <p:cNvPr id="9" name="Text 7"/>
          <p:cNvSpPr/>
          <p:nvPr/>
        </p:nvSpPr>
        <p:spPr>
          <a:xfrm>
            <a:off x="5767626" y="3778806"/>
            <a:ext cx="3095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Invest in Quality Content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70671" y="4269224"/>
            <a:ext cx="38889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comprehensive content that truly serves your audience.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486424" y="3551992"/>
            <a:ext cx="4342567" cy="1669852"/>
          </a:xfrm>
          <a:prstGeom prst="rect">
            <a:avLst/>
          </a:prstGeom>
          <a:solidFill>
            <a:srgbClr val="243799"/>
          </a:solidFill>
          <a:ln/>
        </p:spPr>
      </p:sp>
      <p:sp>
        <p:nvSpPr>
          <p:cNvPr id="12" name="Shape 10"/>
          <p:cNvSpPr/>
          <p:nvPr/>
        </p:nvSpPr>
        <p:spPr>
          <a:xfrm>
            <a:off x="9486424" y="3551992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3D50B2"/>
          </a:solidFill>
          <a:ln/>
        </p:spPr>
      </p:sp>
      <p:sp>
        <p:nvSpPr>
          <p:cNvPr id="13" name="Text 11"/>
          <p:cNvSpPr/>
          <p:nvPr/>
        </p:nvSpPr>
        <p:spPr>
          <a:xfrm>
            <a:off x="10095071" y="3778806"/>
            <a:ext cx="3125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 Data-Driven Insights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13238" y="4269224"/>
            <a:ext cx="38889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Continuously refine and improve your SEO strategy.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4846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future of blogging is here—are you ready to lead the way?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5434"/>
            <a:ext cx="12722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Why Auto-Generated SEO Content Matters in 2025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7841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3111103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869531"/>
            <a:ext cx="31557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Massive Traffic Potential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35995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processes over 8.5 billion searches daily; ranking high means massive traffic potential.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727841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62" y="3111103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869531"/>
            <a:ext cx="3611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Scalable Content Production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35995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content creation is time-consuming and costly; automation scales quality and quantity.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727841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34" y="311110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Accelerated Growth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35995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SEO content creation accelerates ideation, drafting, and optimization—fueling growth.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9382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the rapidly evolving digital landscape, staying ahead means embracing innovative solutions. AI-powered content generation isn't just a trend; it's a strategic imperative for businesses aiming to capture market share and dominate search engine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4975"/>
            <a:ext cx="8344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SEO Basics Automated by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79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Keyword Research: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AI suggests relevant, high-potential keywords based on real search data, identifying opportunities you might miss.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507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Relevance: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AI ensures blog posts closely match user intent and search queries, increasing engagement and reducing bounce rates.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9579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On-page SEO: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Titles, headings, meta descriptions, and keyword placement are optimized automatically, saving hours of manual tweaking.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2507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 Strategy: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Internal linking and nofollow outbound links are managed to maximize SEO juice, boosting your domain authority.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9870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takes the guesswork out of SEO, transforming complex tasks into streamlined, automated processes. This allows content creators to focus on high-level strategy and creative oversight.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590" y="1016318"/>
            <a:ext cx="12632055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Meet the AI Tools Powering Auto-Generated SEO Blogs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2590" y="2074307"/>
            <a:ext cx="6489383" cy="2185035"/>
          </a:xfrm>
          <a:prstGeom prst="roundRect">
            <a:avLst>
              <a:gd name="adj" fmla="val 3969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5450" y="2097167"/>
            <a:ext cx="6443663" cy="619363"/>
          </a:xfrm>
          <a:prstGeom prst="roundRect">
            <a:avLst>
              <a:gd name="adj" fmla="val 9572"/>
            </a:avLst>
          </a:prstGeom>
          <a:solidFill>
            <a:srgbClr val="182567"/>
          </a:solidFill>
          <a:ln/>
        </p:spPr>
      </p:sp>
      <p:sp>
        <p:nvSpPr>
          <p:cNvPr id="5" name="Text 3"/>
          <p:cNvSpPr/>
          <p:nvPr/>
        </p:nvSpPr>
        <p:spPr>
          <a:xfrm>
            <a:off x="3812381" y="2209443"/>
            <a:ext cx="30968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51905" y="2922984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SEO.AI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51905" y="3369469"/>
            <a:ext cx="6030754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AI writing with data-driven SEO scoring and integrated optimization guidance for comprehensive content solutions.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8427" y="2074307"/>
            <a:ext cx="6489383" cy="2185035"/>
          </a:xfrm>
          <a:prstGeom prst="roundRect">
            <a:avLst>
              <a:gd name="adj" fmla="val 3969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41287" y="2097167"/>
            <a:ext cx="6443663" cy="619363"/>
          </a:xfrm>
          <a:prstGeom prst="roundRect">
            <a:avLst>
              <a:gd name="adj" fmla="val 9572"/>
            </a:avLst>
          </a:prstGeom>
          <a:solidFill>
            <a:srgbClr val="182567"/>
          </a:solidFill>
          <a:ln/>
        </p:spPr>
      </p:sp>
      <p:sp>
        <p:nvSpPr>
          <p:cNvPr id="10" name="Text 8"/>
          <p:cNvSpPr/>
          <p:nvPr/>
        </p:nvSpPr>
        <p:spPr>
          <a:xfrm>
            <a:off x="10508218" y="2209443"/>
            <a:ext cx="30968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647742" y="2922984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Surfer SEO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647742" y="3369469"/>
            <a:ext cx="6030754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real-time content scoring and competitor analysis, ideal for crafting long-form blog posts that outrank the competition.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2590" y="4465796"/>
            <a:ext cx="6489383" cy="2185035"/>
          </a:xfrm>
          <a:prstGeom prst="roundRect">
            <a:avLst>
              <a:gd name="adj" fmla="val 3969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45450" y="4488656"/>
            <a:ext cx="6443663" cy="619363"/>
          </a:xfrm>
          <a:prstGeom prst="roundRect">
            <a:avLst>
              <a:gd name="adj" fmla="val 9572"/>
            </a:avLst>
          </a:prstGeom>
          <a:solidFill>
            <a:srgbClr val="182567"/>
          </a:solidFill>
          <a:ln/>
        </p:spPr>
      </p:sp>
      <p:sp>
        <p:nvSpPr>
          <p:cNvPr id="15" name="Text 13"/>
          <p:cNvSpPr/>
          <p:nvPr/>
        </p:nvSpPr>
        <p:spPr>
          <a:xfrm>
            <a:off x="3812381" y="4600932"/>
            <a:ext cx="30968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951905" y="5314474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Wraith Scribe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951905" y="5760958"/>
            <a:ext cx="6030754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Focuses on generating comprehensive, relevant content and automating strategic nofollow links for maximum impact.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418427" y="4465796"/>
            <a:ext cx="6489383" cy="2185035"/>
          </a:xfrm>
          <a:prstGeom prst="roundRect">
            <a:avLst>
              <a:gd name="adj" fmla="val 3969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41287" y="4488656"/>
            <a:ext cx="6443663" cy="619363"/>
          </a:xfrm>
          <a:prstGeom prst="roundRect">
            <a:avLst>
              <a:gd name="adj" fmla="val 9572"/>
            </a:avLst>
          </a:prstGeom>
          <a:solidFill>
            <a:srgbClr val="182567"/>
          </a:solidFill>
          <a:ln/>
        </p:spPr>
      </p:sp>
      <p:sp>
        <p:nvSpPr>
          <p:cNvPr id="20" name="Text 18"/>
          <p:cNvSpPr/>
          <p:nvPr/>
        </p:nvSpPr>
        <p:spPr>
          <a:xfrm>
            <a:off x="10508218" y="4600932"/>
            <a:ext cx="30968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7647742" y="5314474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Copy.ai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7647742" y="5760958"/>
            <a:ext cx="6030754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rapid topic ideation and keyword validation, fueling scalable content pipelines with speed and efficiency.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2590" y="6883003"/>
            <a:ext cx="13185219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platforms represent the cutting edge of AI in content creation, offering diverse features to meet various SEO needs.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5507"/>
            <a:ext cx="10960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How AI Transforms the Blog Post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79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12958"/>
            <a:ext cx="6407944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Ideation &amp; Generation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7768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30-50 blog post ideas tailored to your niche in minutes.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3579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712958"/>
            <a:ext cx="6408063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Keyword Validation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377684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 and select top keywords using AI-powered tools like Ahrefs or SEMrush.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5003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55369"/>
            <a:ext cx="6407944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029676"/>
            <a:ext cx="2961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Drafting &amp; Optimization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520095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Auto-generate detailed content briefs and first drafts with SEO best practices baked in.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5003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855369"/>
            <a:ext cx="6408063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029676"/>
            <a:ext cx="3121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Refinement &amp; Publishing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520095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Refine and publish content with AI-assisted internal linking and meta tag automation.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6710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streamlined process significantly reduces the time and resources traditionally required for high-quality content production.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2422"/>
            <a:ext cx="11487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Real-World Impact: Traffic and Ranking Gains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3536513"/>
            <a:ext cx="590454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"Daisie platform used AI-powered internal linking to boost traffic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A6E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60X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!"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536513"/>
            <a:ext cx="30480" cy="7086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500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— Case Study Insight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673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demonstrates the transformative power of AI in achieving exponential growth in web traffic.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854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content correlates strongly with higher Google rankings (Backlinko study).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2905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Faster content production means more frequent publishing, increasing domain authority.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480" y="2164080"/>
            <a:ext cx="3901440" cy="39014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653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Best Practices for Auto-Generated SEO Content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4230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Quality: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One well-crafted post beats multiple shallow ones. Focus on depth and value.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2281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Natural &amp; Engaging Content: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Avoid keyword stuffing; ensure content reads naturally and captivates your audience.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0332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as a Collaborator: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 AI as a powerful tool to assist, not replace, human creativity and oversight.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8383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&amp; Iterate: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Continuously monitor performance with analytics and adapt your content strategy based on real user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292"/>
            <a:ext cx="129209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Overcoming Challenges and Ethical Considerations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699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54269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2799993"/>
            <a:ext cx="2865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Avoid Blackhat Tactics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290411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Rely on proven, transparent optimization methods to build sustainable SEO. Authenticity is key.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542699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254269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7807762" y="279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Fact-Check &amp; Verify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762" y="3290411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Always fact-check AI-generated content to maintain credibility and build trust with your audience.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500324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50032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3" name="Text 11"/>
          <p:cNvSpPr/>
          <p:nvPr/>
        </p:nvSpPr>
        <p:spPr>
          <a:xfrm>
            <a:off x="1173004" y="4757618"/>
            <a:ext cx="4087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Balance Automation &amp; Creativity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73004" y="5248037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 mechanical, repetitive posts by infusing human creativity into the AI workflow.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500324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450032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7" name="Text 15"/>
          <p:cNvSpPr/>
          <p:nvPr/>
        </p:nvSpPr>
        <p:spPr>
          <a:xfrm>
            <a:off x="7807762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Stay Updated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762" y="5248037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adapt your strategies to new search engine algorithm changes to maintain relevance.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4862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Navigating the ethical landscape of AI content ensures long-term success and a positive brand image.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263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Future: AI + SEO = Smarter, Faster Content Marketing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6456" y="892969"/>
            <a:ext cx="10377487" cy="97340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58579" y="2514450"/>
            <a:ext cx="3113243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Marketing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645335" y="7962625"/>
            <a:ext cx="3113243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871821" y="7962625"/>
            <a:ext cx="3113243" cy="389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SEO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393940" y="4784523"/>
            <a:ext cx="2080684" cy="77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AI-Driven Content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155776" y="4589945"/>
            <a:ext cx="2080684" cy="1167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Search-Optimized Content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728873" y="7768048"/>
            <a:ext cx="1172654" cy="77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Growth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599154" y="5822271"/>
            <a:ext cx="1432092" cy="778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Growth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396835" y="1075455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with voice search and AI assistants requires conversational, question-based content.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6835" y="1097565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Emerging AI tools will further personalize content for niche audiences and user intent.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396835" y="1119675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Automation frees marketers to focus on strategy, storytelling, and conversion optimization.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396835" y="1150572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synergy between AI and SEO promises a future where content creation is not only efficient but also highly effective and deeply personalized.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2025-08-31T20:40:43Z</dcterms:created>
  <dcterms:modified xsi:type="dcterms:W3CDTF">2025-08-31T20:40:43Z</dcterms:modified>
</cp:coreProperties>
</file>